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Montserrat" charset="0"/>
      <p:regular r:id="rId20"/>
      <p:bold r:id="rId21"/>
      <p:italic r:id="rId22"/>
      <p:boldItalic r:id="rId23"/>
    </p:embeddedFont>
    <p:embeddedFont>
      <p:font typeface="Lato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19" d="100"/>
          <a:sy n="119" d="100"/>
        </p:scale>
        <p:origin x="-394" y="-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095107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5bffa7a6a0_0_3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5bffa7a6a0_0_3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5bffa7a6a0_0_3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5bffa7a6a0_0_3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5bffa7a6a0_0_3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5bffa7a6a0_0_3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5bffa7a6a0_0_3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5bffa7a6a0_0_3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5bffa7a6a0_0_3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5bffa7a6a0_0_3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5bffa7a6a0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5bffa7a6a0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5bffa7a6a0_0_3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5bffa7a6a0_0_3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5bffa7a6a0_0_3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5bffa7a6a0_0_3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5bffa7a6a0_0_3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5bffa7a6a0_0_3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5bffa7a6a0_0_3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5bffa7a6a0_0_3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5bffa7a6a0_0_3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5bffa7a6a0_0_3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5bffa7a6a0_0_3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5bffa7a6a0_0_3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5bffa7a6a0_0_3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5bffa7a6a0_0_3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1071575" y="698850"/>
            <a:ext cx="7329600" cy="18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Presentation 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“Movie Ticket Booking System” </a:t>
            </a:r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1135850" y="3214700"/>
            <a:ext cx="6793800" cy="10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Submitted by:                                                                                                                          Project Guide: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Sandeep Dixit(220350320115)                                                                                   Ms. Somya Anuganti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Santosh Kumar(220350320117)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Shambhuraj Sharad Patil(220350320122)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6209532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 smtClean="0"/>
              <a:t>Vendor /Add Movie Pages: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670" y="1364805"/>
            <a:ext cx="6215362" cy="319040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651007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 smtClean="0"/>
              <a:t>Vendor/movie/add show page: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670" y="1310852"/>
            <a:ext cx="6515900" cy="32355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6554829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 smtClean="0"/>
              <a:t>Vendor/movie/show/add show time: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98" y="1214936"/>
            <a:ext cx="6592631" cy="332748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>
            <a:spLocks noGrp="1"/>
          </p:cNvSpPr>
          <p:nvPr>
            <p:ph type="title"/>
          </p:nvPr>
        </p:nvSpPr>
        <p:spPr>
          <a:xfrm>
            <a:off x="991134" y="393750"/>
            <a:ext cx="6752492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 smtClean="0"/>
              <a:t>Vendor/city/movie/show/showtime/seating</a:t>
            </a:r>
            <a:br>
              <a:rPr lang="en" dirty="0" smtClean="0"/>
            </a:br>
            <a:r>
              <a:rPr lang="en" dirty="0" smtClean="0"/>
              <a:t>: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33" y="1240515"/>
            <a:ext cx="6752492" cy="320999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IN" dirty="0" smtClean="0"/>
              <a:t>Customer/movie/show time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065" y="1291669"/>
            <a:ext cx="6304883" cy="330151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IN" dirty="0" smtClean="0"/>
              <a:t>Customer/movie: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589" y="1553841"/>
            <a:ext cx="7063687" cy="293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293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Customer/movie/show/</a:t>
            </a:r>
            <a:r>
              <a:rPr lang="en-IN" dirty="0" err="1" smtClean="0"/>
              <a:t>select_seats</a:t>
            </a:r>
            <a:r>
              <a:rPr lang="en-IN" dirty="0" smtClean="0"/>
              <a:t> Page: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6092" y="1567550"/>
            <a:ext cx="7070308" cy="291120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120" y="1413164"/>
            <a:ext cx="7008269" cy="307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223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IN" smtClean="0"/>
              <a:t>Customer/city/movie/show/booked: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459" y="1451530"/>
            <a:ext cx="7072212" cy="302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17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1371600"/>
            <a:ext cx="7038900" cy="31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Home Page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064" y="1337838"/>
            <a:ext cx="7102053" cy="320218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675945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" dirty="0" smtClean="0"/>
              <a:t>Registration Page:</a:t>
            </a:r>
            <a:endParaRPr dirty="0"/>
          </a:p>
        </p:txBody>
      </p:sp>
      <p:sp>
        <p:nvSpPr>
          <p:cNvPr id="147" name="Google Shape;147;p15"/>
          <p:cNvSpPr txBox="1">
            <a:spLocks noGrp="1"/>
          </p:cNvSpPr>
          <p:nvPr>
            <p:ph type="body" idx="1"/>
          </p:nvPr>
        </p:nvSpPr>
        <p:spPr>
          <a:xfrm>
            <a:off x="1214938" y="1541052"/>
            <a:ext cx="6848408" cy="29700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41" y="1425952"/>
            <a:ext cx="6848409" cy="30884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780116" y="393750"/>
            <a:ext cx="7219283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 smtClean="0"/>
              <a:t>Login Page:</a:t>
            </a:r>
            <a:endParaRPr dirty="0"/>
          </a:p>
        </p:txBody>
      </p:sp>
      <p:sp>
        <p:nvSpPr>
          <p:cNvPr id="153" name="Google Shape;153;p1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IN" dirty="0" smtClean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16" y="1336430"/>
            <a:ext cx="7219283" cy="29733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>
            <a:spLocks noGrp="1"/>
          </p:cNvSpPr>
          <p:nvPr>
            <p:ph type="title"/>
          </p:nvPr>
        </p:nvSpPr>
        <p:spPr>
          <a:xfrm>
            <a:off x="952768" y="393750"/>
            <a:ext cx="6918746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 smtClean="0"/>
              <a:t>Admin Page: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67" y="1368402"/>
            <a:ext cx="6918746" cy="32123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6765844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 smtClean="0"/>
              <a:t>Admin Page/add city: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248" y="1393980"/>
            <a:ext cx="6746096" cy="328272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6765845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 smtClean="0"/>
              <a:t>Admin Page/Add Vendor</a:t>
            </a:r>
            <a:br>
              <a:rPr lang="en" dirty="0" smtClean="0"/>
            </a:br>
            <a:r>
              <a:rPr lang="en" dirty="0" smtClean="0"/>
              <a:t>: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487" y="1445137"/>
            <a:ext cx="6790858" cy="32251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>
            <a:spLocks noGrp="1"/>
          </p:cNvSpPr>
          <p:nvPr>
            <p:ph type="title"/>
          </p:nvPr>
        </p:nvSpPr>
        <p:spPr>
          <a:xfrm>
            <a:off x="1219910" y="393750"/>
            <a:ext cx="6883868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 smtClean="0"/>
              <a:t>Vendor Registration Page: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09" y="1317248"/>
            <a:ext cx="6883868" cy="31652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>
            <a:spLocks noGrp="1"/>
          </p:cNvSpPr>
          <p:nvPr>
            <p:ph type="title"/>
          </p:nvPr>
        </p:nvSpPr>
        <p:spPr>
          <a:xfrm>
            <a:off x="1231989" y="393750"/>
            <a:ext cx="6370959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 smtClean="0"/>
              <a:t>Vendor Page/Add Theatre: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89" y="1336431"/>
            <a:ext cx="6307016" cy="320599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79</Words>
  <Application>Microsoft Office PowerPoint</Application>
  <PresentationFormat>On-screen Show (16:9)</PresentationFormat>
  <Paragraphs>22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Montserrat</vt:lpstr>
      <vt:lpstr>Lato</vt:lpstr>
      <vt:lpstr>Focus</vt:lpstr>
      <vt:lpstr>            Presentation on “Movie Ticket Booking System” </vt:lpstr>
      <vt:lpstr>Home Page</vt:lpstr>
      <vt:lpstr>Registration Page:</vt:lpstr>
      <vt:lpstr>Login Page:</vt:lpstr>
      <vt:lpstr>Admin Page:</vt:lpstr>
      <vt:lpstr>Admin Page/add city:</vt:lpstr>
      <vt:lpstr>Admin Page/Add Vendor :</vt:lpstr>
      <vt:lpstr>Vendor Registration Page:</vt:lpstr>
      <vt:lpstr>Vendor Page/Add Theatre:</vt:lpstr>
      <vt:lpstr>Vendor /Add Movie Pages:</vt:lpstr>
      <vt:lpstr>Vendor/movie/add show page:</vt:lpstr>
      <vt:lpstr>Vendor/movie/show/add show time:</vt:lpstr>
      <vt:lpstr>Vendor/city/movie/show/showtime/seating :</vt:lpstr>
      <vt:lpstr>Customer/movie/show time</vt:lpstr>
      <vt:lpstr>Customer/movie:</vt:lpstr>
      <vt:lpstr>Customer/movie/show/select_seats Page:</vt:lpstr>
      <vt:lpstr>Customer/city/movie/show/booked: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on “Movie Ticket Booking System”</dc:title>
  <dc:creator>Himanshu Kumar</dc:creator>
  <cp:lastModifiedBy>h.kumar2612@outlook.com</cp:lastModifiedBy>
  <cp:revision>19</cp:revision>
  <dcterms:modified xsi:type="dcterms:W3CDTF">2022-09-30T06:35:20Z</dcterms:modified>
</cp:coreProperties>
</file>